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6"/>
  </p:notesMasterIdLst>
  <p:sldIdLst>
    <p:sldId id="256" r:id="rId2"/>
    <p:sldId id="392" r:id="rId3"/>
    <p:sldId id="520" r:id="rId4"/>
    <p:sldId id="579" r:id="rId5"/>
    <p:sldId id="582" r:id="rId6"/>
    <p:sldId id="601" r:id="rId7"/>
    <p:sldId id="591" r:id="rId8"/>
    <p:sldId id="292" r:id="rId9"/>
    <p:sldId id="583" r:id="rId10"/>
    <p:sldId id="522" r:id="rId11"/>
    <p:sldId id="589" r:id="rId12"/>
    <p:sldId id="587" r:id="rId13"/>
    <p:sldId id="600" r:id="rId14"/>
    <p:sldId id="592" r:id="rId15"/>
    <p:sldId id="604" r:id="rId16"/>
    <p:sldId id="615" r:id="rId17"/>
    <p:sldId id="594" r:id="rId18"/>
    <p:sldId id="595" r:id="rId19"/>
    <p:sldId id="586" r:id="rId20"/>
    <p:sldId id="580" r:id="rId21"/>
    <p:sldId id="590" r:id="rId22"/>
    <p:sldId id="598" r:id="rId23"/>
    <p:sldId id="578" r:id="rId24"/>
    <p:sldId id="602" r:id="rId25"/>
    <p:sldId id="616" r:id="rId26"/>
    <p:sldId id="609" r:id="rId27"/>
    <p:sldId id="610" r:id="rId28"/>
    <p:sldId id="611" r:id="rId29"/>
    <p:sldId id="618" r:id="rId30"/>
    <p:sldId id="613" r:id="rId31"/>
    <p:sldId id="614" r:id="rId32"/>
    <p:sldId id="606" r:id="rId33"/>
    <p:sldId id="617" r:id="rId34"/>
    <p:sldId id="584" r:id="rId35"/>
    <p:sldId id="501" r:id="rId36"/>
    <p:sldId id="597" r:id="rId37"/>
    <p:sldId id="599" r:id="rId38"/>
    <p:sldId id="585" r:id="rId39"/>
    <p:sldId id="588" r:id="rId40"/>
    <p:sldId id="437" r:id="rId41"/>
    <p:sldId id="562" r:id="rId42"/>
    <p:sldId id="570" r:id="rId43"/>
    <p:sldId id="581" r:id="rId44"/>
    <p:sldId id="421" r:id="rId4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182023"/>
    <a:srgbClr val="221E20"/>
    <a:srgbClr val="173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81268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4972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5A21-2CFE-44BD-916E-C097C2F4BB3E}" type="datetimeFigureOut">
              <a:rPr lang="nl-NL" smtClean="0"/>
              <a:t>16-3-2024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317149" y="4766082"/>
            <a:ext cx="369651" cy="276999"/>
          </a:xfrm>
        </p:spPr>
        <p:txBody>
          <a:bodyPr/>
          <a:lstStyle/>
          <a:p>
            <a:fld id="{EDC77541-9994-4D77-A817-D7DB427316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7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8176" y="4769961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1.em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rugge_t_Vrije(4)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95"/>
          <a:stretch/>
        </p:blipFill>
        <p:spPr>
          <a:xfrm>
            <a:off x="5412376" y="32070"/>
            <a:ext cx="3283831" cy="222681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580034" y="3119648"/>
            <a:ext cx="5983933" cy="144654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8800" b="1" i="0" u="none" strike="noStrike" cap="none" spc="0" normalizeH="0" baseline="0" dirty="0">
                <a:ln>
                  <a:noFill/>
                </a:ln>
                <a:solidFill>
                  <a:srgbClr val="173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/>
                <a:cs typeface="Arial"/>
                <a:sym typeface="Calibri"/>
              </a:rPr>
              <a:t>Welkom!</a:t>
            </a:r>
          </a:p>
        </p:txBody>
      </p:sp>
      <p:pic>
        <p:nvPicPr>
          <p:cNvPr id="5" name="Afbeelding 4" descr="Afbeelding met Graphics, grafische vormgeving, schermopname, Lettertype&#10;&#10;Automatisch gegenereerde beschrijving">
            <a:extLst>
              <a:ext uri="{FF2B5EF4-FFF2-40B4-BE49-F238E27FC236}">
                <a16:creationId xmlns:a16="http://schemas.microsoft.com/office/drawing/2014/main" id="{38A1E1BD-B515-1902-F68A-0F358818F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85" y="76480"/>
            <a:ext cx="2906990" cy="2495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a snowman on the front&#10;&#10;Description automatically generated">
            <a:extLst>
              <a:ext uri="{FF2B5EF4-FFF2-40B4-BE49-F238E27FC236}">
                <a16:creationId xmlns:a16="http://schemas.microsoft.com/office/drawing/2014/main" id="{CFBB76E3-9CFD-E2E0-72DD-8F8E98611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529" y="0"/>
            <a:ext cx="52549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7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eck with chairs and umbrellas by a pool&#10;&#10;Description automatically generated">
            <a:extLst>
              <a:ext uri="{FF2B5EF4-FFF2-40B4-BE49-F238E27FC236}">
                <a16:creationId xmlns:a16="http://schemas.microsoft.com/office/drawing/2014/main" id="{CA78B0B6-1820-5129-4B7C-B8AEB633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666" y="592074"/>
            <a:ext cx="5344668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4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282C35F4-0949-333B-5079-EB7CB784ED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95" t="20302" r="15598" b="18889"/>
          <a:stretch/>
        </p:blipFill>
        <p:spPr>
          <a:xfrm>
            <a:off x="13662" y="384312"/>
            <a:ext cx="9116675" cy="451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ard with black text and black text&#10;&#10;Description automatically generated">
            <a:extLst>
              <a:ext uri="{FF2B5EF4-FFF2-40B4-BE49-F238E27FC236}">
                <a16:creationId xmlns:a16="http://schemas.microsoft.com/office/drawing/2014/main" id="{3DEF534A-983F-960D-0A5C-CBB51C7C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479" y="171990"/>
            <a:ext cx="3357041" cy="47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63D5DF55-10FF-C613-A6C1-BF59CD9D8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662" y="653207"/>
            <a:ext cx="3416675" cy="38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7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27D30A9-44D0-7BFF-52BF-DD23B3754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1" y="1256495"/>
            <a:ext cx="9006937" cy="26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AAC865-C435-2D3F-23C3-3F2C8453187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25400" cap="flat">
            <a:solidFill>
              <a:srgbClr val="18202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CF609720-5362-286E-E4F4-064D145AE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93" y="600077"/>
            <a:ext cx="8805413" cy="39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3A05BD1-09E5-4DFA-A310-921C2CC2B0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06" t="38021" r="34402" b="35507"/>
          <a:stretch/>
        </p:blipFill>
        <p:spPr>
          <a:xfrm>
            <a:off x="2019022" y="428509"/>
            <a:ext cx="5105956" cy="428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0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2E6787E2-36B1-4323-2A6B-28FB8C89C9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0577" y="0"/>
            <a:ext cx="3222846" cy="51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1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4950AC54-7968-9E6F-352E-D4135F3AC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69" y="693254"/>
            <a:ext cx="8662461" cy="37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428000" y="207882"/>
            <a:ext cx="6472216" cy="830995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8800" b="1">
                <a:solidFill>
                  <a:srgbClr val="173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nl-BE" sz="4800" dirty="0"/>
              <a:t>Dank voor uw steun!</a:t>
            </a:r>
            <a:endParaRPr lang="nl-NL" sz="4800" dirty="0"/>
          </a:p>
        </p:txBody>
      </p:sp>
      <p:pic>
        <p:nvPicPr>
          <p:cNvPr id="2" name="Afbeelding 1" descr="Brugge_t_Vrije(5)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68" t="17894"/>
          <a:stretch/>
        </p:blipFill>
        <p:spPr>
          <a:xfrm>
            <a:off x="102358" y="136478"/>
            <a:ext cx="2191964" cy="1215694"/>
          </a:xfrm>
          <a:prstGeom prst="rect">
            <a:avLst/>
          </a:prstGeom>
        </p:spPr>
      </p:pic>
      <p:pic>
        <p:nvPicPr>
          <p:cNvPr id="3" name="Afbeelding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29" y="2287248"/>
            <a:ext cx="1446889" cy="1678391"/>
          </a:xfrm>
          <a:prstGeom prst="rect">
            <a:avLst/>
          </a:prstGeom>
        </p:spPr>
      </p:pic>
      <p:pic>
        <p:nvPicPr>
          <p:cNvPr id="4" name="Afbeelding 3" descr="unna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067" y="3626281"/>
            <a:ext cx="983676" cy="983676"/>
          </a:xfrm>
          <a:prstGeom prst="rect">
            <a:avLst/>
          </a:prstGeom>
        </p:spPr>
      </p:pic>
      <p:pic>
        <p:nvPicPr>
          <p:cNvPr id="8" name="Afbeelding 7" descr="herker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108" y="3036884"/>
            <a:ext cx="1823166" cy="1230637"/>
          </a:xfrm>
          <a:prstGeom prst="rect">
            <a:avLst/>
          </a:prstGeom>
        </p:spPr>
      </p:pic>
      <p:pic>
        <p:nvPicPr>
          <p:cNvPr id="9" name="Afbeelding 8" descr="tejo_bi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403" y="1574706"/>
            <a:ext cx="2349004" cy="1233227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441007" y="1888143"/>
            <a:ext cx="198699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 err="1">
                <a:ln>
                  <a:noFill/>
                </a:ln>
                <a:solidFill>
                  <a:srgbClr val="17356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Poverello</a:t>
            </a: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17356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Brugge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2717698" y="3126444"/>
            <a:ext cx="231841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17356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St-</a:t>
            </a:r>
            <a:r>
              <a:rPr kumimoji="0" lang="nl-NL" sz="1800" b="0" i="0" u="none" strike="noStrike" cap="none" spc="0" normalizeH="0" baseline="0" dirty="0" err="1">
                <a:ln>
                  <a:noFill/>
                </a:ln>
                <a:solidFill>
                  <a:srgbClr val="17356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Vincentiusvereniging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17356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5664108" y="1464451"/>
            <a:ext cx="2939600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17356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Huis </a:t>
            </a:r>
            <a:r>
              <a:rPr kumimoji="0" lang="nl-NL" sz="1800" b="0" i="0" u="none" strike="noStrike" cap="none" spc="0" normalizeH="0" baseline="0" dirty="0" err="1">
                <a:ln>
                  <a:noFill/>
                </a:ln>
                <a:solidFill>
                  <a:srgbClr val="17356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Emmaüs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17356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dirty="0">
              <a:solidFill>
                <a:srgbClr val="17356F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17356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Minder Validen Vlaanderen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dirty="0">
              <a:solidFill>
                <a:srgbClr val="17356F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17356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Klavervier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7016119" y="4362630"/>
            <a:ext cx="18231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17356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e.a.</a:t>
            </a:r>
          </a:p>
        </p:txBody>
      </p:sp>
    </p:spTree>
    <p:extLst>
      <p:ext uri="{BB962C8B-B14F-4D97-AF65-F5344CB8AC3E}">
        <p14:creationId xmlns:p14="http://schemas.microsoft.com/office/powerpoint/2010/main" val="166150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0F4D3E95-E8A4-2DF0-71F8-1C2A4760D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44" y="986616"/>
            <a:ext cx="8823111" cy="31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3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usiness card with white text&#10;&#10;Description automatically generated">
            <a:extLst>
              <a:ext uri="{FF2B5EF4-FFF2-40B4-BE49-F238E27FC236}">
                <a16:creationId xmlns:a16="http://schemas.microsoft.com/office/drawing/2014/main" id="{50204121-0F6E-BB0B-640C-3EB3EA71E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71" y="11921"/>
            <a:ext cx="6910058" cy="511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laughing&#10;&#10;Description automatically generated">
            <a:extLst>
              <a:ext uri="{FF2B5EF4-FFF2-40B4-BE49-F238E27FC236}">
                <a16:creationId xmlns:a16="http://schemas.microsoft.com/office/drawing/2014/main" id="{87F72D85-E90F-9543-5B0F-01EB6FE75B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591" y="90280"/>
            <a:ext cx="8792818" cy="49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428000" y="207882"/>
            <a:ext cx="6472216" cy="830995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8800" b="1">
                <a:solidFill>
                  <a:srgbClr val="173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nl-BE" sz="4800" dirty="0" err="1"/>
              <a:t>Sympathy</a:t>
            </a:r>
            <a:r>
              <a:rPr lang="nl-BE" sz="4800" dirty="0"/>
              <a:t> Sponsors</a:t>
            </a:r>
            <a:endParaRPr lang="nl-NL" sz="4800" dirty="0"/>
          </a:p>
        </p:txBody>
      </p:sp>
      <p:pic>
        <p:nvPicPr>
          <p:cNvPr id="2" name="Afbeelding 1" descr="Brugge_t_Vrije(5)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68" t="17894"/>
          <a:stretch/>
        </p:blipFill>
        <p:spPr>
          <a:xfrm>
            <a:off x="102358" y="136478"/>
            <a:ext cx="2191964" cy="1215694"/>
          </a:xfrm>
          <a:prstGeom prst="rect">
            <a:avLst/>
          </a:prstGeom>
        </p:spPr>
      </p:pic>
      <p:pic>
        <p:nvPicPr>
          <p:cNvPr id="9" name="Picture 8" descr="A logo with text on it&#10;&#10;Description automatically generated">
            <a:extLst>
              <a:ext uri="{FF2B5EF4-FFF2-40B4-BE49-F238E27FC236}">
                <a16:creationId xmlns:a16="http://schemas.microsoft.com/office/drawing/2014/main" id="{DA7BA6DB-1585-FDD5-026C-046DD97D35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97" y="1760982"/>
            <a:ext cx="2340864" cy="810768"/>
          </a:xfrm>
          <a:prstGeom prst="rect">
            <a:avLst/>
          </a:prstGeom>
        </p:spPr>
      </p:pic>
      <p:pic>
        <p:nvPicPr>
          <p:cNvPr id="11" name="Picture 10" descr="A close up of a business card&#10;&#10;Description automatically generated">
            <a:extLst>
              <a:ext uri="{FF2B5EF4-FFF2-40B4-BE49-F238E27FC236}">
                <a16:creationId xmlns:a16="http://schemas.microsoft.com/office/drawing/2014/main" id="{99BAEAC1-C384-4F65-5B07-FC887EC02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197" y="1760982"/>
            <a:ext cx="2340864" cy="810768"/>
          </a:xfrm>
          <a:prstGeom prst="rect">
            <a:avLst/>
          </a:prstGeom>
        </p:spPr>
      </p:pic>
      <p:pic>
        <p:nvPicPr>
          <p:cNvPr id="14" name="Picture 13" descr="A yellow and green sign&#10;&#10;Description automatically generated">
            <a:extLst>
              <a:ext uri="{FF2B5EF4-FFF2-40B4-BE49-F238E27FC236}">
                <a16:creationId xmlns:a16="http://schemas.microsoft.com/office/drawing/2014/main" id="{E5028147-8EA3-46AC-763F-F0190867CDB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181" y="3975885"/>
            <a:ext cx="3399638" cy="797814"/>
          </a:xfrm>
          <a:prstGeom prst="rect">
            <a:avLst/>
          </a:prstGeom>
        </p:spPr>
      </p:pic>
      <p:pic>
        <p:nvPicPr>
          <p:cNvPr id="16" name="Picture 15" descr="A close-up of a white card&#10;&#10;Description automatically generated">
            <a:extLst>
              <a:ext uri="{FF2B5EF4-FFF2-40B4-BE49-F238E27FC236}">
                <a16:creationId xmlns:a16="http://schemas.microsoft.com/office/drawing/2014/main" id="{38AC07D5-318C-A7BE-F995-D5E28A1A49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2701" y="2869040"/>
            <a:ext cx="2650589" cy="810768"/>
          </a:xfrm>
          <a:prstGeom prst="rect">
            <a:avLst/>
          </a:prstGeom>
        </p:spPr>
      </p:pic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03B8A524-26CC-D8D8-5D88-15E70DB137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829" y="2867827"/>
            <a:ext cx="2032000" cy="81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2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warp dir="in"/>
      </p:transition>
    </mc:Choice>
    <mc:Fallback xmlns="">
      <p:transition spd="slow" advClick="0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27D30A9-44D0-7BFF-52BF-DD23B3754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1" y="1256495"/>
            <a:ext cx="9006937" cy="26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AAC865-C435-2D3F-23C3-3F2C8453187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25400" cap="flat">
            <a:solidFill>
              <a:srgbClr val="18202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CF609720-5362-286E-E4F4-064D145AE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93" y="600077"/>
            <a:ext cx="8805413" cy="39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ular sign&#10;&#10;Description automatically generated with medium confidence">
            <a:extLst>
              <a:ext uri="{FF2B5EF4-FFF2-40B4-BE49-F238E27FC236}">
                <a16:creationId xmlns:a16="http://schemas.microsoft.com/office/drawing/2014/main" id="{B80B55DE-5EF9-1359-9974-5E89C5701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842" y="238539"/>
            <a:ext cx="3432315" cy="46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8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B401210-9D47-D5A5-B3D5-771BA0ED483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82023"/>
          </a:solidFill>
          <a:ln w="25400" cap="flat">
            <a:solidFill>
              <a:srgbClr val="18202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87C3CB9-CC8C-C962-1986-69CFD3467D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3563"/>
            <a:ext cx="9144000" cy="339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8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a snowman on the front&#10;&#10;Description automatically generated">
            <a:extLst>
              <a:ext uri="{FF2B5EF4-FFF2-40B4-BE49-F238E27FC236}">
                <a16:creationId xmlns:a16="http://schemas.microsoft.com/office/drawing/2014/main" id="{CFBB76E3-9CFD-E2E0-72DD-8F8E98611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529" y="0"/>
            <a:ext cx="52549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282C35F4-0949-333B-5079-EB7CB784ED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95" t="20302" r="15598" b="18889"/>
          <a:stretch/>
        </p:blipFill>
        <p:spPr>
          <a:xfrm>
            <a:off x="13662" y="384312"/>
            <a:ext cx="9116675" cy="451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5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27D30A9-44D0-7BFF-52BF-DD23B3754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1" y="1256495"/>
            <a:ext cx="9006937" cy="26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6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ard with black text and black text&#10;&#10;Description automatically generated">
            <a:extLst>
              <a:ext uri="{FF2B5EF4-FFF2-40B4-BE49-F238E27FC236}">
                <a16:creationId xmlns:a16="http://schemas.microsoft.com/office/drawing/2014/main" id="{3DEF534A-983F-960D-0A5C-CBB51C7C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479" y="171990"/>
            <a:ext cx="3357041" cy="47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63D5DF55-10FF-C613-A6C1-BF59CD9D8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662" y="653207"/>
            <a:ext cx="3416675" cy="38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27D30A9-44D0-7BFF-52BF-DD23B3754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1" y="1256495"/>
            <a:ext cx="9006937" cy="26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AAC865-C435-2D3F-23C3-3F2C8453187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25400" cap="flat">
            <a:solidFill>
              <a:srgbClr val="18202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CF609720-5362-286E-E4F4-064D145AE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93" y="600077"/>
            <a:ext cx="8805413" cy="39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en in hard hats&#10;&#10;Description automatically generated">
            <a:extLst>
              <a:ext uri="{FF2B5EF4-FFF2-40B4-BE49-F238E27FC236}">
                <a16:creationId xmlns:a16="http://schemas.microsoft.com/office/drawing/2014/main" id="{4B437B31-E55B-D701-F6F6-3CB7BAC3E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76" y="510323"/>
            <a:ext cx="7551047" cy="412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ranswest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0874"/>
            <a:ext cx="9144000" cy="351928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FD61505-10C7-4E70-B18C-FD29CE810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5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4A240E72-4A38-B7BC-AED7-8CE996244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269" y="634517"/>
            <a:ext cx="5857461" cy="38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7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highlighter with black tip&#10;&#10;Description automatically generated">
            <a:extLst>
              <a:ext uri="{FF2B5EF4-FFF2-40B4-BE49-F238E27FC236}">
                <a16:creationId xmlns:a16="http://schemas.microsoft.com/office/drawing/2014/main" id="{3371DBDB-25A3-6C62-0AD6-A7B5B40EE1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47" y="63775"/>
            <a:ext cx="8865705" cy="501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sign with pink text&#10;&#10;Description automatically generated">
            <a:extLst>
              <a:ext uri="{FF2B5EF4-FFF2-40B4-BE49-F238E27FC236}">
                <a16:creationId xmlns:a16="http://schemas.microsoft.com/office/drawing/2014/main" id="{AFB84BC5-4FBF-1D95-C674-04FF278AC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983" y="386936"/>
            <a:ext cx="6308034" cy="43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428000" y="207882"/>
            <a:ext cx="6472216" cy="830995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8800" b="1">
                <a:solidFill>
                  <a:srgbClr val="173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nl-BE" sz="4800" dirty="0" err="1"/>
              <a:t>Sympathy</a:t>
            </a:r>
            <a:r>
              <a:rPr lang="nl-BE" sz="4800" dirty="0"/>
              <a:t> Sponsors</a:t>
            </a:r>
            <a:endParaRPr lang="nl-NL" sz="4800" dirty="0"/>
          </a:p>
        </p:txBody>
      </p:sp>
      <p:pic>
        <p:nvPicPr>
          <p:cNvPr id="2" name="Afbeelding 1" descr="Brugge_t_Vrije(5)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68" t="17894"/>
          <a:stretch/>
        </p:blipFill>
        <p:spPr>
          <a:xfrm>
            <a:off x="102358" y="136478"/>
            <a:ext cx="2191964" cy="1215694"/>
          </a:xfrm>
          <a:prstGeom prst="rect">
            <a:avLst/>
          </a:prstGeom>
        </p:spPr>
      </p:pic>
      <p:pic>
        <p:nvPicPr>
          <p:cNvPr id="3" name="Picture 2" descr="A red stamp with black text&#10;&#10;Description automatically generated">
            <a:extLst>
              <a:ext uri="{FF2B5EF4-FFF2-40B4-BE49-F238E27FC236}">
                <a16:creationId xmlns:a16="http://schemas.microsoft.com/office/drawing/2014/main" id="{0E06F3D2-774F-3D7A-4DA2-25CB32DBD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39" y="1908766"/>
            <a:ext cx="2340864" cy="810768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67C7662-DBA4-F0D6-92B7-B1F2C53A04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7896" y="1846128"/>
            <a:ext cx="2340865" cy="936043"/>
          </a:xfrm>
          <a:prstGeom prst="rect">
            <a:avLst/>
          </a:prstGeom>
        </p:spPr>
      </p:pic>
      <p:pic>
        <p:nvPicPr>
          <p:cNvPr id="6" name="Picture 5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0A1F020C-98BE-C9F5-A5FE-E336AF73C9C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21" y="3234734"/>
            <a:ext cx="1477301" cy="1477301"/>
          </a:xfrm>
          <a:prstGeom prst="rect">
            <a:avLst/>
          </a:prstGeom>
        </p:spPr>
      </p:pic>
      <p:pic>
        <p:nvPicPr>
          <p:cNvPr id="7" name="Picture 6" descr="A white card with black text&#10;&#10;Description automatically generated">
            <a:extLst>
              <a:ext uri="{FF2B5EF4-FFF2-40B4-BE49-F238E27FC236}">
                <a16:creationId xmlns:a16="http://schemas.microsoft.com/office/drawing/2014/main" id="{990394BF-4D2A-4113-90F3-0B062D82AC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215" y="2398505"/>
            <a:ext cx="1115568" cy="1764792"/>
          </a:xfrm>
          <a:prstGeom prst="rect">
            <a:avLst/>
          </a:prstGeom>
        </p:spPr>
      </p:pic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25FCDE1C-DA50-D9DA-B926-188794B13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638" y="3358328"/>
            <a:ext cx="2159379" cy="123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warp dir="in"/>
      </p:transition>
    </mc:Choice>
    <mc:Fallback xmlns=""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AAC865-C435-2D3F-23C3-3F2C8453187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25400" cap="flat">
            <a:solidFill>
              <a:srgbClr val="18202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CF609720-5362-286E-E4F4-064D145AE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93" y="600077"/>
            <a:ext cx="8805413" cy="39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940856_984890988268054_4265434724523671203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263" y="1301295"/>
            <a:ext cx="6851890" cy="2540909"/>
          </a:xfrm>
          <a:prstGeom prst="rect">
            <a:avLst/>
          </a:prstGeom>
        </p:spPr>
      </p:pic>
      <p:pic>
        <p:nvPicPr>
          <p:cNvPr id="3" name="Afbeelding 2" descr="12670137_991683064255513_4633649602753793501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149" y="3778898"/>
            <a:ext cx="2058090" cy="1260580"/>
          </a:xfrm>
          <a:prstGeom prst="rect">
            <a:avLst/>
          </a:prstGeom>
        </p:spPr>
      </p:pic>
      <p:pic>
        <p:nvPicPr>
          <p:cNvPr id="4" name="Afbeelding 3" descr="12717265_995137827243370_4722836271432718495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860" y="3790125"/>
            <a:ext cx="1874030" cy="1249353"/>
          </a:xfrm>
          <a:prstGeom prst="rect">
            <a:avLst/>
          </a:prstGeom>
        </p:spPr>
      </p:pic>
      <p:pic>
        <p:nvPicPr>
          <p:cNvPr id="5" name="Afbeelding 4" descr="12729048_992222307534922_962573442546556480_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490" y="3790125"/>
            <a:ext cx="2229329" cy="1249353"/>
          </a:xfrm>
          <a:prstGeom prst="rect">
            <a:avLst/>
          </a:prstGeom>
        </p:spPr>
      </p:pic>
      <p:pic>
        <p:nvPicPr>
          <p:cNvPr id="6" name="Afbeelding 5" descr="12742120_994814667275686_534572283109553146_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772" y="3800327"/>
            <a:ext cx="1293027" cy="123915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9B0632C-C9CC-4C47-8E30-66F1452846CE}"/>
              </a:ext>
            </a:extLst>
          </p:cNvPr>
          <p:cNvSpPr txBox="1"/>
          <p:nvPr/>
        </p:nvSpPr>
        <p:spPr>
          <a:xfrm>
            <a:off x="2428000" y="207882"/>
            <a:ext cx="6472216" cy="830995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8800" b="1">
                <a:solidFill>
                  <a:srgbClr val="173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nl-BE" sz="4800" dirty="0"/>
              <a:t>Dank voor uw steun!</a:t>
            </a:r>
            <a:endParaRPr lang="nl-NL" sz="4800" dirty="0"/>
          </a:p>
        </p:txBody>
      </p:sp>
      <p:pic>
        <p:nvPicPr>
          <p:cNvPr id="8" name="Afbeelding 7" descr="Brugge_t_Vrije(5).pdf">
            <a:extLst>
              <a:ext uri="{FF2B5EF4-FFF2-40B4-BE49-F238E27FC236}">
                <a16:creationId xmlns:a16="http://schemas.microsoft.com/office/drawing/2014/main" id="{CE0F35DA-9082-46B8-80E5-132480474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68" t="17894"/>
          <a:stretch/>
        </p:blipFill>
        <p:spPr>
          <a:xfrm>
            <a:off x="102358" y="136478"/>
            <a:ext cx="2191964" cy="12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F24289-2A1C-438A-8B4E-37FE22123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90CC3CE-710A-40F7-B0EA-83F1ADE4E259}"/>
              </a:ext>
            </a:extLst>
          </p:cNvPr>
          <p:cNvSpPr txBox="1"/>
          <p:nvPr/>
        </p:nvSpPr>
        <p:spPr>
          <a:xfrm>
            <a:off x="5466376" y="3524112"/>
            <a:ext cx="3607375" cy="15661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8800" b="1">
                <a:solidFill>
                  <a:srgbClr val="173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nl-BE" sz="4800" dirty="0"/>
              <a:t>Dank voor uw steun!</a:t>
            </a:r>
            <a:endParaRPr lang="nl-NL" sz="4800" dirty="0"/>
          </a:p>
        </p:txBody>
      </p:sp>
      <p:pic>
        <p:nvPicPr>
          <p:cNvPr id="3" name="Afbeelding 2" descr="Brugge_t_Vrije(5).pdf">
            <a:extLst>
              <a:ext uri="{FF2B5EF4-FFF2-40B4-BE49-F238E27FC236}">
                <a16:creationId xmlns:a16="http://schemas.microsoft.com/office/drawing/2014/main" id="{B91D84AE-EC50-40E9-BC4F-32A9DE42B6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68" t="17894"/>
          <a:stretch/>
        </p:blipFill>
        <p:spPr>
          <a:xfrm>
            <a:off x="102358" y="136478"/>
            <a:ext cx="2191964" cy="12156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3C3BCF7-737C-421C-BFE9-8C50D9797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057" y="136478"/>
            <a:ext cx="1215694" cy="12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428000" y="207882"/>
            <a:ext cx="6472216" cy="830995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8800" b="1">
                <a:solidFill>
                  <a:srgbClr val="173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nl-BE" sz="4800" dirty="0"/>
              <a:t>Natura Sponsors</a:t>
            </a:r>
            <a:endParaRPr lang="nl-NL" sz="4800" dirty="0"/>
          </a:p>
        </p:txBody>
      </p:sp>
      <p:pic>
        <p:nvPicPr>
          <p:cNvPr id="2" name="Afbeelding 1" descr="Brugge_t_Vrije(5)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68" t="17894"/>
          <a:stretch/>
        </p:blipFill>
        <p:spPr>
          <a:xfrm>
            <a:off x="102358" y="136478"/>
            <a:ext cx="2191964" cy="12156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30AAC0D-DFC5-438D-9CE1-9382BE078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4108" y="2445482"/>
            <a:ext cx="2525573" cy="830995"/>
          </a:xfrm>
          <a:prstGeom prst="rect">
            <a:avLst/>
          </a:prstGeom>
        </p:spPr>
      </p:pic>
      <p:pic>
        <p:nvPicPr>
          <p:cNvPr id="4" name="Afbeelding 3" descr="Afbeelding met Graphics, schermopname, Lettertype, logo&#10;&#10;Automatisch gegenereerde beschrijving">
            <a:extLst>
              <a:ext uri="{FF2B5EF4-FFF2-40B4-BE49-F238E27FC236}">
                <a16:creationId xmlns:a16="http://schemas.microsoft.com/office/drawing/2014/main" id="{1A9476BE-5F1F-7C42-563D-340897B4BC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38" y="1528273"/>
            <a:ext cx="3483262" cy="266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1EF297-9810-6F96-0055-238D193CC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27" y="236000"/>
            <a:ext cx="7003746" cy="46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2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71FDBA5-4A3C-4DC7-8974-89638806B352}"/>
              </a:ext>
            </a:extLst>
          </p:cNvPr>
          <p:cNvSpPr txBox="1"/>
          <p:nvPr/>
        </p:nvSpPr>
        <p:spPr>
          <a:xfrm>
            <a:off x="2192784" y="207882"/>
            <a:ext cx="6707432" cy="15696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8800" b="1">
                <a:solidFill>
                  <a:srgbClr val="1735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nl-BE" sz="4800" dirty="0"/>
              <a:t>Geef samen met ons </a:t>
            </a:r>
            <a:r>
              <a:rPr lang="nl-BE" sz="4800" dirty="0">
                <a:solidFill>
                  <a:srgbClr val="C00000"/>
                </a:solidFill>
              </a:rPr>
              <a:t>bloed</a:t>
            </a:r>
            <a:r>
              <a:rPr lang="nl-BE" sz="4800" dirty="0"/>
              <a:t> op 24 april 2024</a:t>
            </a:r>
            <a:r>
              <a:rPr lang="nl-NL" sz="4800" dirty="0"/>
              <a:t>!</a:t>
            </a:r>
          </a:p>
        </p:txBody>
      </p:sp>
      <p:pic>
        <p:nvPicPr>
          <p:cNvPr id="5" name="Afbeelding 4" descr="Brugge_t_Vrije(5).pdf">
            <a:extLst>
              <a:ext uri="{FF2B5EF4-FFF2-40B4-BE49-F238E27FC236}">
                <a16:creationId xmlns:a16="http://schemas.microsoft.com/office/drawing/2014/main" id="{C7FEB6A8-5B60-4B69-A8DC-9CA40E9A64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68" t="17894"/>
          <a:stretch/>
        </p:blipFill>
        <p:spPr>
          <a:xfrm>
            <a:off x="820" y="384864"/>
            <a:ext cx="2191964" cy="1215694"/>
          </a:xfrm>
          <a:prstGeom prst="rect">
            <a:avLst/>
          </a:prstGeom>
        </p:spPr>
      </p:pic>
      <p:pic>
        <p:nvPicPr>
          <p:cNvPr id="6" name="Afbeelding 5" descr="Afbeelding met persoon, overdekt, gezondheidszorg, kleding&#10;&#10;Automatisch gegenereerde beschrijving">
            <a:extLst>
              <a:ext uri="{FF2B5EF4-FFF2-40B4-BE49-F238E27FC236}">
                <a16:creationId xmlns:a16="http://schemas.microsoft.com/office/drawing/2014/main" id="{42390F39-1A33-12C0-4472-E7F8E7511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216" y="1868702"/>
            <a:ext cx="4794567" cy="3195598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5E9D1F5C-2628-FFE1-26DE-5F979F5CEA98}"/>
              </a:ext>
            </a:extLst>
          </p:cNvPr>
          <p:cNvSpPr/>
          <p:nvPr/>
        </p:nvSpPr>
        <p:spPr>
          <a:xfrm>
            <a:off x="544036" y="2166849"/>
            <a:ext cx="2116800" cy="27521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3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rPr>
              <a:t>Meer informatie via één van onze leden!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391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and white chair with a penguin design&#10;&#10;Description automatically generated">
            <a:extLst>
              <a:ext uri="{FF2B5EF4-FFF2-40B4-BE49-F238E27FC236}">
                <a16:creationId xmlns:a16="http://schemas.microsoft.com/office/drawing/2014/main" id="{8A39589C-DB76-8F37-BAED-45781D098F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84" y="0"/>
            <a:ext cx="72726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ular sign&#10;&#10;Description automatically generated with medium confidence">
            <a:extLst>
              <a:ext uri="{FF2B5EF4-FFF2-40B4-BE49-F238E27FC236}">
                <a16:creationId xmlns:a16="http://schemas.microsoft.com/office/drawing/2014/main" id="{B80B55DE-5EF9-1359-9974-5E89C5701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842" y="238539"/>
            <a:ext cx="3432315" cy="46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0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usiness card&#10;&#10;Description automatically generated">
            <a:extLst>
              <a:ext uri="{FF2B5EF4-FFF2-40B4-BE49-F238E27FC236}">
                <a16:creationId xmlns:a16="http://schemas.microsoft.com/office/drawing/2014/main" id="{795C70E0-9AE3-5187-2007-4588E713F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88" y="1079065"/>
            <a:ext cx="4317823" cy="298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B401210-9D47-D5A5-B3D5-771BA0ED483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82023"/>
          </a:solidFill>
          <a:ln w="25400" cap="flat">
            <a:solidFill>
              <a:srgbClr val="18202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87C3CB9-CC8C-C962-1986-69CFD3467D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3563"/>
            <a:ext cx="9144000" cy="339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sitting at a table&#10;&#10;Description automatically generated">
            <a:extLst>
              <a:ext uri="{FF2B5EF4-FFF2-40B4-BE49-F238E27FC236}">
                <a16:creationId xmlns:a16="http://schemas.microsoft.com/office/drawing/2014/main" id="{D5540BDC-81C0-DFDD-20A6-42A7189B2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64" y="160782"/>
            <a:ext cx="7053072" cy="48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arp dir="in"/>
      </p:transition>
    </mc:Choice>
    <mc:Fallback xmlns=""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Office-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-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54</Words>
  <Application>Microsoft Office PowerPoint</Application>
  <PresentationFormat>On-screen Show (16:9)</PresentationFormat>
  <Paragraphs>17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Calibri</vt:lpstr>
      <vt:lpstr>Arial</vt:lpstr>
      <vt:lpstr>Office-thema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Koen Van Loo</dc:creator>
  <cp:lastModifiedBy>VAN LOO Koen</cp:lastModifiedBy>
  <cp:revision>91</cp:revision>
  <dcterms:modified xsi:type="dcterms:W3CDTF">2024-03-16T13:55:51Z</dcterms:modified>
</cp:coreProperties>
</file>